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8" r:id="rId6"/>
    <p:sldId id="260" r:id="rId7"/>
    <p:sldId id="262" r:id="rId8"/>
    <p:sldId id="265" r:id="rId9"/>
    <p:sldId id="263" r:id="rId10"/>
    <p:sldId id="264" r:id="rId11"/>
    <p:sldId id="269" r:id="rId12"/>
    <p:sldId id="270" r:id="rId13"/>
    <p:sldId id="266" r:id="rId14"/>
    <p:sldId id="267" r:id="rId15"/>
    <p:sldId id="271" r:id="rId16"/>
    <p:sldId id="26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7" d="100"/>
          <a:sy n="37" d="100"/>
        </p:scale>
        <p:origin x="1992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329F-2216-4558-85EF-A59E432D4E56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D749-4155-4C27-B65E-34AA5B349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809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329F-2216-4558-85EF-A59E432D4E56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D749-4155-4C27-B65E-34AA5B349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132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329F-2216-4558-85EF-A59E432D4E56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D749-4155-4C27-B65E-34AA5B349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087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329F-2216-4558-85EF-A59E432D4E56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D749-4155-4C27-B65E-34AA5B349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13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329F-2216-4558-85EF-A59E432D4E56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D749-4155-4C27-B65E-34AA5B349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351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329F-2216-4558-85EF-A59E432D4E56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D749-4155-4C27-B65E-34AA5B349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098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329F-2216-4558-85EF-A59E432D4E56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D749-4155-4C27-B65E-34AA5B349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983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329F-2216-4558-85EF-A59E432D4E56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D749-4155-4C27-B65E-34AA5B349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689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329F-2216-4558-85EF-A59E432D4E56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D749-4155-4C27-B65E-34AA5B349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356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329F-2216-4558-85EF-A59E432D4E56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D749-4155-4C27-B65E-34AA5B349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33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329F-2216-4558-85EF-A59E432D4E56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D749-4155-4C27-B65E-34AA5B349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638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3329F-2216-4558-85EF-A59E432D4E56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1D749-4155-4C27-B65E-34AA5B349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23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0"/>
            <a:ext cx="10668000" cy="14460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Заседание городского методического объединение учителей начальных классов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8011" y="1929993"/>
            <a:ext cx="11773989" cy="1655762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«Внедрение и использование федеральной государственной информационной системы «Моя школа» в начальной школе»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52160" y="4472242"/>
            <a:ext cx="6339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Колковская Л.В.</a:t>
            </a:r>
          </a:p>
          <a:p>
            <a:pPr algn="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</a:t>
            </a:r>
          </a:p>
          <a:p>
            <a:pPr algn="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№46 с УИОП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76223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181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579" t="8692" r="2437" b="9131"/>
          <a:stretch/>
        </p:blipFill>
        <p:spPr>
          <a:xfrm>
            <a:off x="0" y="365125"/>
            <a:ext cx="12435840" cy="6113418"/>
          </a:xfrm>
          <a:prstGeom prst="rect">
            <a:avLst/>
          </a:prstGeom>
        </p:spPr>
      </p:pic>
      <p:sp>
        <p:nvSpPr>
          <p:cNvPr id="7" name="Стрелка вниз 6"/>
          <p:cNvSpPr/>
          <p:nvPr/>
        </p:nvSpPr>
        <p:spPr>
          <a:xfrm rot="4937442">
            <a:off x="9636313" y="1155986"/>
            <a:ext cx="733919" cy="1455536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766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95" t="9669" r="1258" b="34109"/>
          <a:stretch/>
        </p:blipFill>
        <p:spPr>
          <a:xfrm>
            <a:off x="209006" y="365125"/>
            <a:ext cx="11752217" cy="5811838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 rot="2407639">
            <a:off x="1862836" y="498951"/>
            <a:ext cx="940526" cy="14380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656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06" t="4989" r="875" b="6763"/>
          <a:stretch/>
        </p:blipFill>
        <p:spPr>
          <a:xfrm>
            <a:off x="-395785" y="136479"/>
            <a:ext cx="12502156" cy="6264322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9718766" y="2533744"/>
            <a:ext cx="2473234" cy="4092983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023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715" b="9420"/>
          <a:stretch/>
        </p:blipFill>
        <p:spPr>
          <a:xfrm>
            <a:off x="0" y="0"/>
            <a:ext cx="12122331" cy="621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008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579" t="8692" r="2437" b="9131"/>
          <a:stretch/>
        </p:blipFill>
        <p:spPr>
          <a:xfrm>
            <a:off x="0" y="365125"/>
            <a:ext cx="12435840" cy="611341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7576457" y="2742566"/>
            <a:ext cx="1881051" cy="679268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576456" y="3870031"/>
            <a:ext cx="1881051" cy="679268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1987" y="5018043"/>
            <a:ext cx="1889924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70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539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63386" t="37410" r="2278" b="14733"/>
          <a:stretch/>
        </p:blipFill>
        <p:spPr>
          <a:xfrm>
            <a:off x="1863634" y="0"/>
            <a:ext cx="8464732" cy="6633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746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2763" t="29431" r="980" b="8256"/>
          <a:stretch/>
        </p:blipFill>
        <p:spPr>
          <a:xfrm>
            <a:off x="0" y="665376"/>
            <a:ext cx="11652213" cy="535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152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3077" t="21223" r="1400" b="6762"/>
          <a:stretch/>
        </p:blipFill>
        <p:spPr>
          <a:xfrm>
            <a:off x="-1" y="0"/>
            <a:ext cx="12295711" cy="659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81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3077" t="18797" r="1504" b="20009"/>
          <a:stretch/>
        </p:blipFill>
        <p:spPr>
          <a:xfrm>
            <a:off x="0" y="518614"/>
            <a:ext cx="11847087" cy="540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596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579" t="8692" r="2437" b="9131"/>
          <a:stretch/>
        </p:blipFill>
        <p:spPr>
          <a:xfrm>
            <a:off x="0" y="365125"/>
            <a:ext cx="12435840" cy="611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107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-208" t="9094" r="1400" b="10495"/>
          <a:stretch/>
        </p:blipFill>
        <p:spPr>
          <a:xfrm>
            <a:off x="0" y="505456"/>
            <a:ext cx="11982735" cy="5482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812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187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084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350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35</Words>
  <Application>Microsoft Office PowerPoint</Application>
  <PresentationFormat>Широкоэкранный</PresentationFormat>
  <Paragraphs>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Заседание городского методического объединение учителей начальных классов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semia</dc:creator>
  <cp:lastModifiedBy>semia</cp:lastModifiedBy>
  <cp:revision>8</cp:revision>
  <dcterms:created xsi:type="dcterms:W3CDTF">2022-12-22T05:26:14Z</dcterms:created>
  <dcterms:modified xsi:type="dcterms:W3CDTF">2022-12-22T07:02:02Z</dcterms:modified>
</cp:coreProperties>
</file>